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72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960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3600" dirty="0" smtClean="0"/>
              <a:t>مدیریت درد زایمان و آموزش به بیمار</a:t>
            </a:r>
            <a:br>
              <a:rPr lang="fa-IR" sz="3600" dirty="0" smtClean="0"/>
            </a:br>
            <a:r>
              <a:rPr lang="fa-IR" sz="3600" dirty="0" smtClean="0"/>
              <a:t>                     بخش زایمان</a:t>
            </a:r>
            <a:br>
              <a:rPr lang="fa-IR" sz="3600" dirty="0" smtClean="0"/>
            </a:br>
            <a:r>
              <a:rPr lang="fa-IR" sz="3600" dirty="0" smtClean="0"/>
              <a:t>                  بیمارستان الزهرا</a:t>
            </a:r>
            <a:br>
              <a:rPr lang="fa-IR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2400" dirty="0" smtClean="0"/>
              <a:t>تهیه و تنظیم : آیسان محمدزاده- توران محمدزاده</a:t>
            </a:r>
          </a:p>
          <a:p>
            <a:r>
              <a:rPr lang="fa-IR" sz="2000" dirty="0"/>
              <a:t> </a:t>
            </a:r>
            <a:r>
              <a:rPr lang="fa-IR" sz="2000" dirty="0" smtClean="0"/>
              <a:t>                               زمستان 99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845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7671" y="200194"/>
            <a:ext cx="4666129" cy="6563677"/>
          </a:xfrm>
        </p:spPr>
      </p:pic>
    </p:spTree>
    <p:extLst>
      <p:ext uri="{BB962C8B-B14F-4D97-AF65-F5344CB8AC3E}">
        <p14:creationId xmlns:p14="http://schemas.microsoft.com/office/powerpoint/2010/main" xmlns="" val="23970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78" y="484909"/>
            <a:ext cx="8596668" cy="883024"/>
          </a:xfrm>
        </p:spPr>
        <p:txBody>
          <a:bodyPr/>
          <a:lstStyle/>
          <a:p>
            <a:pPr algn="r" rtl="1"/>
            <a:r>
              <a:rPr lang="fa-IR" dirty="0" smtClean="0"/>
              <a:t>مدیریت درد های زایمان: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105" y="1492624"/>
            <a:ext cx="8041341" cy="493507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هرمادر حق درخواست بی دردی در طی زایمان را دارد</a:t>
            </a:r>
          </a:p>
          <a:p>
            <a:pPr algn="r" rtl="1"/>
            <a:r>
              <a:rPr lang="fa-IR" dirty="0" smtClean="0"/>
              <a:t>بیدردی در زایمان داوطلبانه هست پس از انتخاب زایمان بی درد باید از مادر رضایت اگاهانه گرفته شود </a:t>
            </a:r>
          </a:p>
          <a:p>
            <a:pPr algn="r" rtl="1"/>
            <a:r>
              <a:rPr lang="fa-IR" dirty="0" smtClean="0"/>
              <a:t>اثرات بی دردی بی حسی برای برخی از زنان از جمله مادران قلبی بسیار مفید است.</a:t>
            </a:r>
          </a:p>
          <a:p>
            <a:pPr algn="r" rtl="1"/>
            <a:r>
              <a:rPr lang="fa-IR" dirty="0" smtClean="0"/>
              <a:t>روش های بیدردی به روش دارویی و غیر دارویی میباشد.</a:t>
            </a:r>
          </a:p>
          <a:p>
            <a:pPr algn="r" rtl="1"/>
            <a:r>
              <a:rPr lang="fa-IR" dirty="0" smtClean="0"/>
              <a:t>روش های دارویی: </a:t>
            </a:r>
          </a:p>
          <a:p>
            <a:pPr algn="r" rtl="1"/>
            <a:r>
              <a:rPr lang="fa-IR" dirty="0" smtClean="0"/>
              <a:t>1) موضعی </a:t>
            </a:r>
          </a:p>
          <a:p>
            <a:pPr algn="r" rtl="1"/>
            <a:r>
              <a:rPr lang="fa-IR" dirty="0" smtClean="0"/>
              <a:t>-اپی دورال</a:t>
            </a:r>
          </a:p>
          <a:p>
            <a:pPr algn="r" rtl="1"/>
            <a:r>
              <a:rPr lang="fa-IR" dirty="0" smtClean="0"/>
              <a:t>-اسپینال</a:t>
            </a:r>
          </a:p>
          <a:p>
            <a:pPr algn="r" rtl="1"/>
            <a:r>
              <a:rPr lang="fa-IR" dirty="0" smtClean="0"/>
              <a:t>-اپی دورال – اسپینال</a:t>
            </a:r>
          </a:p>
          <a:p>
            <a:pPr algn="r" rtl="1"/>
            <a:r>
              <a:rPr lang="fa-IR" dirty="0" smtClean="0"/>
              <a:t>2) سیستمیک</a:t>
            </a:r>
          </a:p>
          <a:p>
            <a:pPr algn="r" rtl="1"/>
            <a:r>
              <a:rPr lang="fa-IR" dirty="0" smtClean="0"/>
              <a:t>3) داروهای ضد درد تنفسی</a:t>
            </a:r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xmlns="" val="5834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41" y="354105"/>
            <a:ext cx="8319261" cy="466165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>
                <a:solidFill>
                  <a:srgbClr val="90C226"/>
                </a:solidFill>
              </a:rPr>
              <a:t>مدیریت درد های زایمان: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981636"/>
            <a:ext cx="8857143" cy="5056094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در بیدردی اپی دورال در زایمانی که در فاصله زمانی کوتاه (1-1.5) ساعت رخ می دهد انجام میشود.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برای بیدردی اپی دورال از داروهای بوپیواکائین یاروپیوکائین برای بی حسی و برای کاهش درد از دارو های پتدین-فنتانیل و سوفنتانیل استفاده میشود.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از داروهای مپردین فنتانیل ورمی فنتانیل برای بیدردی سیستمیک استفاده میشود.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از داروی گاز اکسید نیترواکسیژن برای ضد درد تنفسی استفاده میشود.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عوارض استفاده از داروهای سیستمیک :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-تهوع و استفراغ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-احتمال دیسترس تنفسی در مادر </a:t>
            </a:r>
          </a:p>
        </p:txBody>
      </p:sp>
    </p:spTree>
    <p:extLst>
      <p:ext uri="{BB962C8B-B14F-4D97-AF65-F5344CB8AC3E}">
        <p14:creationId xmlns:p14="http://schemas.microsoft.com/office/powerpoint/2010/main" xmlns="" val="31525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9976"/>
            <a:ext cx="8596668" cy="1320800"/>
          </a:xfrm>
        </p:spPr>
        <p:txBody>
          <a:bodyPr/>
          <a:lstStyle/>
          <a:p>
            <a:pPr algn="r" rtl="1"/>
            <a:r>
              <a:rPr lang="fa-IR" dirty="0" smtClean="0"/>
              <a:t>روش های دارویی: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2048"/>
            <a:ext cx="9305225" cy="4882567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</a:pPr>
            <a:r>
              <a:rPr lang="fa-IR" dirty="0" smtClean="0"/>
              <a:t>1) استفاده از اب گرم ، حمام کردن و دوش گرفتن به دلیل افزایش اندروفین در بدن باعث ارامش بیمار می شود.</a:t>
            </a:r>
          </a:p>
          <a:p>
            <a:pPr algn="justLow" rtl="1">
              <a:lnSpc>
                <a:spcPct val="200000"/>
              </a:lnSpc>
            </a:pPr>
            <a:r>
              <a:rPr lang="fa-IR" dirty="0" smtClean="0"/>
              <a:t>2) ماساژ به نواحی کمر – شکم – پاها و پرینه </a:t>
            </a:r>
          </a:p>
          <a:p>
            <a:pPr algn="justLow" rtl="1">
              <a:lnSpc>
                <a:spcPct val="200000"/>
              </a:lnSpc>
            </a:pPr>
            <a:r>
              <a:rPr lang="fa-IR" dirty="0" smtClean="0"/>
              <a:t>3) اموزش و یادآوری تکنیک های تنفسی –تن آرامی-تصویر سازی و تجسم مثبت در مراحل مختلف زایمان </a:t>
            </a:r>
          </a:p>
          <a:p>
            <a:pPr algn="justLow" rtl="1">
              <a:lnSpc>
                <a:spcPct val="200000"/>
              </a:lnSpc>
            </a:pPr>
            <a:r>
              <a:rPr lang="fa-IR" dirty="0" smtClean="0"/>
              <a:t>4)برقرای محیط ساکت با نور طبیعی –حریم شخصی بیمار حفظ شود</a:t>
            </a:r>
          </a:p>
          <a:p>
            <a:pPr algn="justLow" rtl="1">
              <a:lnSpc>
                <a:spcPct val="200000"/>
              </a:lnSpc>
            </a:pPr>
            <a:r>
              <a:rPr lang="fa-IR" dirty="0" smtClean="0"/>
              <a:t>5) هیپنوتیزم</a:t>
            </a:r>
          </a:p>
        </p:txBody>
      </p:sp>
    </p:spTree>
    <p:extLst>
      <p:ext uri="{BB962C8B-B14F-4D97-AF65-F5344CB8AC3E}">
        <p14:creationId xmlns:p14="http://schemas.microsoft.com/office/powerpoint/2010/main" xmlns="" val="223079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48870" y="121024"/>
            <a:ext cx="8225131" cy="4885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806824"/>
            <a:ext cx="8964720" cy="5849469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6) کمپرس آب گرم در نواحی کمر-زیر شکم – کشاله ران- شانه و پرینه و استفاده از پتوی گرم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7)رایحه درمانی  مانند گل سرخ ، بهار نارنج ، اسطوخودوس به شکل استنشاقی- دستگاه بخور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8)سرما درمانی –استفاده از کیسه یخ در نواحی سر، شکم و یا هر قسمت دیگری که مادر می خواهد.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9) حرکت مادر و تغییر وضعیت- فشار متقابل و ماساژ ها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10) وجود مامای همراه یا همراه مثل خواهر و اطمینان دادن به بیمار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11)استفاده از دم و بازدم و فشردن بینی برای کاهش اصطراب مفید است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12) طب سوزنی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*</a:t>
            </a:r>
            <a:r>
              <a:rPr lang="fa-IR" dirty="0" smtClean="0"/>
              <a:t> بیدردی در زایمان داوطلبانه هست.</a:t>
            </a:r>
          </a:p>
        </p:txBody>
      </p:sp>
    </p:spTree>
    <p:extLst>
      <p:ext uri="{BB962C8B-B14F-4D97-AF65-F5344CB8AC3E}">
        <p14:creationId xmlns:p14="http://schemas.microsoft.com/office/powerpoint/2010/main" xmlns="" val="20593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منابع: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کتاب راهنمای کشوری ارائه حدمات مامایی زایمان و کتاب زایمان فیزیولوژیک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5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نتیجه تصویری برای ممنون از توجه شما برای پاورپوین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1015" y="-26573"/>
            <a:ext cx="12403015" cy="688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59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389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Slide 1</vt:lpstr>
      <vt:lpstr>مدیریت درد زایمان و آموزش به بیمار                      بخش زایمان                   بیمارستان الزهرا </vt:lpstr>
      <vt:lpstr>Slide 3</vt:lpstr>
      <vt:lpstr>مدیریت درد های زایمان:</vt:lpstr>
      <vt:lpstr>مدیریت درد های زایمان:</vt:lpstr>
      <vt:lpstr>روش های دارویی:</vt:lpstr>
      <vt:lpstr>Slide 7</vt:lpstr>
      <vt:lpstr>منابع: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درد زایمان و آموزش به بیمار بخش زایمان بیمارستان الزهرا</dc:title>
  <dc:creator>user-pc</dc:creator>
  <cp:lastModifiedBy>komari</cp:lastModifiedBy>
  <cp:revision>22</cp:revision>
  <dcterms:created xsi:type="dcterms:W3CDTF">2021-02-17T15:41:50Z</dcterms:created>
  <dcterms:modified xsi:type="dcterms:W3CDTF">2021-03-04T04:20:44Z</dcterms:modified>
</cp:coreProperties>
</file>