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2" r:id="rId2"/>
    <p:sldId id="256" r:id="rId3"/>
    <p:sldId id="261" r:id="rId4"/>
    <p:sldId id="257" r:id="rId5"/>
    <p:sldId id="258" r:id="rId6"/>
    <p:sldId id="259" r:id="rId7"/>
    <p:sldId id="260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6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3/4/2021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3/4/2021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725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89609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a-IR" sz="3600" dirty="0" smtClean="0"/>
              <a:t>مدیریت درد زایمان و آموزش به بیمار</a:t>
            </a:r>
            <a:br>
              <a:rPr lang="fa-IR" sz="3600" dirty="0" smtClean="0"/>
            </a:br>
            <a:r>
              <a:rPr lang="fa-IR" sz="3600" dirty="0" smtClean="0"/>
              <a:t>                     بخش زایمان</a:t>
            </a:r>
            <a:br>
              <a:rPr lang="fa-IR" sz="3600" dirty="0" smtClean="0"/>
            </a:br>
            <a:r>
              <a:rPr lang="fa-IR" sz="3600" dirty="0" smtClean="0"/>
              <a:t>                  بیمارستان الزهرا</a:t>
            </a:r>
            <a:br>
              <a:rPr lang="fa-IR" sz="3600" dirty="0" smtClean="0"/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sz="2400" dirty="0" smtClean="0"/>
              <a:t>تهیه و تنظیم : آیسان محمدزاده- توران محمدزاده</a:t>
            </a:r>
          </a:p>
          <a:p>
            <a:r>
              <a:rPr lang="fa-IR" sz="2000" dirty="0"/>
              <a:t> </a:t>
            </a:r>
            <a:r>
              <a:rPr lang="fa-IR" sz="2000" dirty="0" smtClean="0"/>
              <a:t>                               زمستان 99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984556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77671" y="200194"/>
            <a:ext cx="4666129" cy="6563677"/>
          </a:xfrm>
        </p:spPr>
      </p:pic>
    </p:spTree>
    <p:extLst>
      <p:ext uri="{BB962C8B-B14F-4D97-AF65-F5344CB8AC3E}">
        <p14:creationId xmlns:p14="http://schemas.microsoft.com/office/powerpoint/2010/main" xmlns="" val="2397092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778" y="484909"/>
            <a:ext cx="8596668" cy="883024"/>
          </a:xfrm>
        </p:spPr>
        <p:txBody>
          <a:bodyPr/>
          <a:lstStyle/>
          <a:p>
            <a:pPr algn="r" rtl="1"/>
            <a:r>
              <a:rPr lang="fa-IR" dirty="0" smtClean="0"/>
              <a:t>مدیریت درد های زایمان: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6105" y="1492624"/>
            <a:ext cx="8041341" cy="4935070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/>
              <a:t>هرمادر حق درخواست بی دردی در طی زایمان را دارد</a:t>
            </a:r>
          </a:p>
          <a:p>
            <a:pPr algn="r" rtl="1"/>
            <a:r>
              <a:rPr lang="fa-IR" dirty="0" smtClean="0"/>
              <a:t>بیدردی در زایمان داوطلبانه هست پس از انتخاب زایمان بی درد باید از مادر رضایت اگاهانه گرفته شود </a:t>
            </a:r>
          </a:p>
          <a:p>
            <a:pPr algn="r" rtl="1"/>
            <a:r>
              <a:rPr lang="fa-IR" dirty="0" smtClean="0"/>
              <a:t>اثرات بی دردی بی حسی برای برخی از زنان از جمله مادران قلبی بسیار مفید است.</a:t>
            </a:r>
          </a:p>
          <a:p>
            <a:pPr algn="r" rtl="1"/>
            <a:r>
              <a:rPr lang="fa-IR" dirty="0" smtClean="0"/>
              <a:t>روش های بیدردی به روش دارویی و غیر دارویی میباشد.</a:t>
            </a:r>
          </a:p>
          <a:p>
            <a:pPr algn="r" rtl="1"/>
            <a:r>
              <a:rPr lang="fa-IR" dirty="0" smtClean="0"/>
              <a:t>روش های دارویی: </a:t>
            </a:r>
          </a:p>
          <a:p>
            <a:pPr algn="r" rtl="1"/>
            <a:r>
              <a:rPr lang="fa-IR" dirty="0" smtClean="0"/>
              <a:t>1) موضعی </a:t>
            </a:r>
          </a:p>
          <a:p>
            <a:pPr algn="r" rtl="1"/>
            <a:r>
              <a:rPr lang="fa-IR" dirty="0" smtClean="0"/>
              <a:t>-اپی دورال</a:t>
            </a:r>
          </a:p>
          <a:p>
            <a:pPr algn="r" rtl="1"/>
            <a:r>
              <a:rPr lang="fa-IR" dirty="0" smtClean="0"/>
              <a:t>-اسپینال</a:t>
            </a:r>
          </a:p>
          <a:p>
            <a:pPr algn="r" rtl="1"/>
            <a:r>
              <a:rPr lang="fa-IR" dirty="0" smtClean="0"/>
              <a:t>-اپی دورال – اسپینال</a:t>
            </a:r>
          </a:p>
          <a:p>
            <a:pPr algn="r" rtl="1"/>
            <a:r>
              <a:rPr lang="fa-IR" dirty="0" smtClean="0"/>
              <a:t>2) سیستمیک</a:t>
            </a:r>
          </a:p>
          <a:p>
            <a:pPr algn="r" rtl="1"/>
            <a:r>
              <a:rPr lang="fa-IR" dirty="0" smtClean="0"/>
              <a:t>3) داروهای ضد درد تنفسی</a:t>
            </a:r>
          </a:p>
          <a:p>
            <a:pPr algn="r" rtl="1"/>
            <a:endParaRPr lang="fa-IR" dirty="0" smtClean="0"/>
          </a:p>
        </p:txBody>
      </p:sp>
    </p:spTree>
    <p:extLst>
      <p:ext uri="{BB962C8B-B14F-4D97-AF65-F5344CB8AC3E}">
        <p14:creationId xmlns:p14="http://schemas.microsoft.com/office/powerpoint/2010/main" xmlns="" val="583414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741" y="354105"/>
            <a:ext cx="8319261" cy="466165"/>
          </a:xfrm>
        </p:spPr>
        <p:txBody>
          <a:bodyPr>
            <a:normAutofit fontScale="90000"/>
          </a:bodyPr>
          <a:lstStyle/>
          <a:p>
            <a:pPr algn="r" rtl="1"/>
            <a:r>
              <a:rPr lang="fa-IR" dirty="0">
                <a:solidFill>
                  <a:srgbClr val="90C226"/>
                </a:solidFill>
              </a:rPr>
              <a:t>مدیریت درد های زایمان: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59" y="981636"/>
            <a:ext cx="8857143" cy="5056094"/>
          </a:xfrm>
        </p:spPr>
        <p:txBody>
          <a:bodyPr/>
          <a:lstStyle/>
          <a:p>
            <a:pPr algn="r" rtl="1">
              <a:lnSpc>
                <a:spcPct val="150000"/>
              </a:lnSpc>
            </a:pPr>
            <a:r>
              <a:rPr lang="fa-IR" dirty="0" smtClean="0"/>
              <a:t>در بیدردی اپی دورال در زایمانی که در فاصله زمانی کوتاه (1-1.5) ساعت رخ می دهد انجام میشود.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/>
              <a:t>برای بیدردی اپی دورال از داروهای بوپیواکائین یاروپیوکائین برای بی حسی و برای کاهش درد از دارو های پتدین-فنتانیل و سوفنتانیل استفاده میشود.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/>
              <a:t>از داروهای مپردین فنتانیل ورمی فنتانیل برای بیدردی سیستمیک استفاده میشود.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/>
              <a:t>از داروی گاز اکسید نیترواکسیژن برای ضد درد تنفسی استفاده میشود.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/>
              <a:t>عوارض استفاده از داروهای سیستمیک : 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/>
              <a:t>-تهوع و استفراغ 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/>
              <a:t>-احتمال دیسترس تنفسی در مادر </a:t>
            </a:r>
          </a:p>
        </p:txBody>
      </p:sp>
    </p:spTree>
    <p:extLst>
      <p:ext uri="{BB962C8B-B14F-4D97-AF65-F5344CB8AC3E}">
        <p14:creationId xmlns:p14="http://schemas.microsoft.com/office/powerpoint/2010/main" xmlns="" val="3152549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59976"/>
            <a:ext cx="8596668" cy="1320800"/>
          </a:xfrm>
        </p:spPr>
        <p:txBody>
          <a:bodyPr/>
          <a:lstStyle/>
          <a:p>
            <a:pPr algn="r" rtl="1"/>
            <a:r>
              <a:rPr lang="fa-IR" dirty="0" smtClean="0"/>
              <a:t>روش های دارویی: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72048"/>
            <a:ext cx="9305225" cy="4882567"/>
          </a:xfrm>
        </p:spPr>
        <p:txBody>
          <a:bodyPr>
            <a:normAutofit/>
          </a:bodyPr>
          <a:lstStyle/>
          <a:p>
            <a:pPr algn="justLow" rtl="1">
              <a:lnSpc>
                <a:spcPct val="200000"/>
              </a:lnSpc>
            </a:pPr>
            <a:r>
              <a:rPr lang="fa-IR" dirty="0" smtClean="0"/>
              <a:t>1) استفاده از اب گرم ، حمام کردن و دوش گرفتن به دلیل افزایش اندروفین در بدن باعث ارامش بیمار می شود.</a:t>
            </a:r>
          </a:p>
          <a:p>
            <a:pPr algn="justLow" rtl="1">
              <a:lnSpc>
                <a:spcPct val="200000"/>
              </a:lnSpc>
            </a:pPr>
            <a:r>
              <a:rPr lang="fa-IR" dirty="0" smtClean="0"/>
              <a:t>2) ماساژ به نواحی کمر – شکم – پاها و پرینه </a:t>
            </a:r>
          </a:p>
          <a:p>
            <a:pPr algn="justLow" rtl="1">
              <a:lnSpc>
                <a:spcPct val="200000"/>
              </a:lnSpc>
            </a:pPr>
            <a:r>
              <a:rPr lang="fa-IR" dirty="0" smtClean="0"/>
              <a:t>3) اموزش و یادآوری تکنیک های تنفسی –تن آرامی-تصویر سازی و تجسم مثبت در مراحل مختلف زایمان </a:t>
            </a:r>
          </a:p>
          <a:p>
            <a:pPr algn="justLow" rtl="1">
              <a:lnSpc>
                <a:spcPct val="200000"/>
              </a:lnSpc>
            </a:pPr>
            <a:r>
              <a:rPr lang="fa-IR" dirty="0" smtClean="0"/>
              <a:t>4)برقرای محیط ساکت با نور طبیعی –حریم شخصی بیمار حفظ شود</a:t>
            </a:r>
          </a:p>
          <a:p>
            <a:pPr algn="justLow" rtl="1">
              <a:lnSpc>
                <a:spcPct val="200000"/>
              </a:lnSpc>
            </a:pPr>
            <a:r>
              <a:rPr lang="fa-IR" dirty="0" smtClean="0"/>
              <a:t>5) هیپنوتیزم</a:t>
            </a:r>
          </a:p>
        </p:txBody>
      </p:sp>
    </p:spTree>
    <p:extLst>
      <p:ext uri="{BB962C8B-B14F-4D97-AF65-F5344CB8AC3E}">
        <p14:creationId xmlns:p14="http://schemas.microsoft.com/office/powerpoint/2010/main" xmlns="" val="2230799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1048870" y="121024"/>
            <a:ext cx="8225131" cy="48857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282" y="806824"/>
            <a:ext cx="8964720" cy="5849469"/>
          </a:xfrm>
        </p:spPr>
        <p:txBody>
          <a:bodyPr/>
          <a:lstStyle/>
          <a:p>
            <a:pPr algn="r" rtl="1">
              <a:lnSpc>
                <a:spcPct val="150000"/>
              </a:lnSpc>
            </a:pPr>
            <a:r>
              <a:rPr lang="fa-IR" dirty="0" smtClean="0"/>
              <a:t>6) کمپرس آب گرم در نواحی کمر-زیر شکم – کشاله ران- شانه و پرینه و استفاده از پتوی گرم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/>
              <a:t>7)رایحه درمانی  مانند گل سرخ ، بهار نارنج ، اسطوخودوس به شکل استنشاقی- دستگاه بخور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/>
              <a:t>8)سرما درمانی –استفاده از کیسه یخ در نواحی سر، شکم و یا هر قسمت دیگری که مادر می خواهد.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/>
              <a:t>9) حرکت مادر و تغییر وضعیت- فشار متقابل و ماساژ ها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/>
              <a:t>10) وجود مامای همراه یا همراه مثل خواهر و اطمینان دادن به بیمار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/>
              <a:t>11)استفاده از دم و بازدم و فشردن بینی برای کاهش اصطراب مفید است 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/>
              <a:t>12) طب سوزنی</a:t>
            </a:r>
          </a:p>
          <a:p>
            <a:pPr algn="r" rtl="1">
              <a:lnSpc>
                <a:spcPct val="150000"/>
              </a:lnSpc>
            </a:pPr>
            <a:r>
              <a:rPr lang="fa-IR" b="1" dirty="0" smtClean="0"/>
              <a:t>*</a:t>
            </a:r>
            <a:r>
              <a:rPr lang="fa-IR" dirty="0" smtClean="0"/>
              <a:t> بیدردی در زایمان داوطلبانه هست.</a:t>
            </a:r>
          </a:p>
        </p:txBody>
      </p:sp>
    </p:spTree>
    <p:extLst>
      <p:ext uri="{BB962C8B-B14F-4D97-AF65-F5344CB8AC3E}">
        <p14:creationId xmlns:p14="http://schemas.microsoft.com/office/powerpoint/2010/main" xmlns="" val="2059331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منابع: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کتاب راهنمای کشوری ارائه حدمات مامایی زایمان و کتاب زایمان فیزیولوژیک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66523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نتیجه تصویری برای ممنون از توجه شما برای پاورپوینت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11015" y="-26573"/>
            <a:ext cx="12403015" cy="6884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65969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119</TotalTime>
  <Words>389</Words>
  <Application>Microsoft Office PowerPoint</Application>
  <PresentationFormat>Custom</PresentationFormat>
  <Paragraphs>39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Facet</vt:lpstr>
      <vt:lpstr>Slide 1</vt:lpstr>
      <vt:lpstr>مدیریت درد زایمان و آموزش به بیمار                      بخش زایمان                   بیمارستان الزهرا </vt:lpstr>
      <vt:lpstr>Slide 3</vt:lpstr>
      <vt:lpstr>مدیریت درد های زایمان:</vt:lpstr>
      <vt:lpstr>مدیریت درد های زایمان:</vt:lpstr>
      <vt:lpstr>روش های دارویی:</vt:lpstr>
      <vt:lpstr>Slide 7</vt:lpstr>
      <vt:lpstr>منابع: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مدیریت درد زایمان و آموزش به بیمار بخش زایمان بیمارستان الزهرا</dc:title>
  <dc:creator>user-pc</dc:creator>
  <cp:lastModifiedBy>komari</cp:lastModifiedBy>
  <cp:revision>22</cp:revision>
  <dcterms:created xsi:type="dcterms:W3CDTF">2021-02-17T15:41:50Z</dcterms:created>
  <dcterms:modified xsi:type="dcterms:W3CDTF">2021-03-04T04:20:44Z</dcterms:modified>
</cp:coreProperties>
</file>